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1069" r:id="rId2"/>
    <p:sldId id="1070" r:id="rId3"/>
    <p:sldId id="1071" r:id="rId4"/>
    <p:sldId id="1075" r:id="rId5"/>
    <p:sldId id="1074" r:id="rId6"/>
    <p:sldId id="1076" r:id="rId7"/>
    <p:sldId id="1072" r:id="rId8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pos="51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87C"/>
    <a:srgbClr val="324F85"/>
    <a:srgbClr val="003E7C"/>
    <a:srgbClr val="03042B"/>
    <a:srgbClr val="FFCC66"/>
    <a:srgbClr val="FF9900"/>
    <a:srgbClr val="E8F0F4"/>
    <a:srgbClr val="CDE0E8"/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2" autoAdjust="0"/>
    <p:restoredTop sz="95027" autoAdjust="0"/>
  </p:normalViewPr>
  <p:slideViewPr>
    <p:cSldViewPr>
      <p:cViewPr varScale="1">
        <p:scale>
          <a:sx n="82" d="100"/>
          <a:sy n="82" d="100"/>
        </p:scale>
        <p:origin x="658" y="72"/>
      </p:cViewPr>
      <p:guideLst>
        <p:guide orient="horz" pos="2205"/>
        <p:guide pos="516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58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F43CD8-F0F1-496F-950A-57017AD7009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4A5F6A8-4AE3-4916-8631-1C008006A1FA}">
      <dgm:prSet/>
      <dgm:spPr/>
      <dgm:t>
        <a:bodyPr/>
        <a:lstStyle/>
        <a:p>
          <a:r>
            <a:rPr lang="fr-FR" b="1" dirty="0"/>
            <a:t>1</a:t>
          </a:r>
        </a:p>
      </dgm:t>
    </dgm:pt>
    <dgm:pt modelId="{ECD1395D-0761-425F-BB1A-5E58ABF8C96D}" type="parTrans" cxnId="{3527632F-9ACF-422A-86AE-9BBB5A9EBFB4}">
      <dgm:prSet/>
      <dgm:spPr/>
      <dgm:t>
        <a:bodyPr/>
        <a:lstStyle/>
        <a:p>
          <a:endParaRPr lang="fr-FR"/>
        </a:p>
      </dgm:t>
    </dgm:pt>
    <dgm:pt modelId="{B6F02153-A5FD-440C-9B2E-9D6384080A8E}" type="sibTrans" cxnId="{3527632F-9ACF-422A-86AE-9BBB5A9EBFB4}">
      <dgm:prSet/>
      <dgm:spPr/>
      <dgm:t>
        <a:bodyPr/>
        <a:lstStyle/>
        <a:p>
          <a:endParaRPr lang="fr-FR"/>
        </a:p>
      </dgm:t>
    </dgm:pt>
    <dgm:pt modelId="{7564202B-8AE6-46E0-88EA-C9D071176C31}" type="pres">
      <dgm:prSet presAssocID="{42F43CD8-F0F1-496F-950A-57017AD70091}" presName="cycle" presStyleCnt="0">
        <dgm:presLayoutVars>
          <dgm:dir/>
          <dgm:resizeHandles val="exact"/>
        </dgm:presLayoutVars>
      </dgm:prSet>
      <dgm:spPr/>
    </dgm:pt>
    <dgm:pt modelId="{0615D4E5-B925-4D45-9C1E-47855DDC464D}" type="pres">
      <dgm:prSet presAssocID="{44A5F6A8-4AE3-4916-8631-1C008006A1FA}" presName="node" presStyleLbl="node1" presStyleIdx="0" presStyleCnt="1" custRadScaleRad="169533" custRadScaleInc="-8">
        <dgm:presLayoutVars>
          <dgm:bulletEnabled val="1"/>
        </dgm:presLayoutVars>
      </dgm:prSet>
      <dgm:spPr/>
    </dgm:pt>
  </dgm:ptLst>
  <dgm:cxnLst>
    <dgm:cxn modelId="{3527632F-9ACF-422A-86AE-9BBB5A9EBFB4}" srcId="{42F43CD8-F0F1-496F-950A-57017AD70091}" destId="{44A5F6A8-4AE3-4916-8631-1C008006A1FA}" srcOrd="0" destOrd="0" parTransId="{ECD1395D-0761-425F-BB1A-5E58ABF8C96D}" sibTransId="{B6F02153-A5FD-440C-9B2E-9D6384080A8E}"/>
    <dgm:cxn modelId="{62C69B50-0360-43CC-A80B-18F529495130}" type="presOf" srcId="{44A5F6A8-4AE3-4916-8631-1C008006A1FA}" destId="{0615D4E5-B925-4D45-9C1E-47855DDC464D}" srcOrd="0" destOrd="0" presId="urn:microsoft.com/office/officeart/2005/8/layout/cycle2"/>
    <dgm:cxn modelId="{5EA57958-73FF-4451-927A-30CE3FA94C3A}" type="presOf" srcId="{42F43CD8-F0F1-496F-950A-57017AD70091}" destId="{7564202B-8AE6-46E0-88EA-C9D071176C31}" srcOrd="0" destOrd="0" presId="urn:microsoft.com/office/officeart/2005/8/layout/cycle2"/>
    <dgm:cxn modelId="{6620F249-0C46-4E96-87D2-226ABC7199A4}" type="presParOf" srcId="{7564202B-8AE6-46E0-88EA-C9D071176C31}" destId="{0615D4E5-B925-4D45-9C1E-47855DDC464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15D4E5-B925-4D45-9C1E-47855DDC464D}">
      <dsp:nvSpPr>
        <dsp:cNvPr id="0" name=""/>
        <dsp:cNvSpPr/>
      </dsp:nvSpPr>
      <dsp:spPr>
        <a:xfrm>
          <a:off x="0" y="5799"/>
          <a:ext cx="513386" cy="5133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b="1" kern="1200" dirty="0"/>
            <a:t>1</a:t>
          </a:r>
        </a:p>
      </dsp:txBody>
      <dsp:txXfrm>
        <a:off x="75184" y="80983"/>
        <a:ext cx="363018" cy="3630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C9F5795-6A30-4646-A04A-14364A77878E}" type="datetimeFigureOut">
              <a:rPr lang="fr-FR"/>
              <a:pPr>
                <a:defRPr/>
              </a:pPr>
              <a:t>16/07/2018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BFDDD78-282A-48F5-B77B-B4771C643E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92527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137F1F4-A175-42B2-BB9B-C27BDBE58DEB}" type="datetimeFigureOut">
              <a:rPr lang="fr-FR"/>
              <a:pPr>
                <a:defRPr/>
              </a:pPr>
              <a:t>16/07/2018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7EC32F8-AD66-4040-A983-D55004B00D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25594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C32F8-AD66-4040-A983-D55004B00D4F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20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C32F8-AD66-4040-A983-D55004B00D4F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20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C32F8-AD66-4040-A983-D55004B00D4F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20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C32F8-AD66-4040-A983-D55004B00D4F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713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C32F8-AD66-4040-A983-D55004B00D4F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961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C32F8-AD66-4040-A983-D55004B00D4F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198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C32F8-AD66-4040-A983-D55004B00D4F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20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98C16-64D7-4E4C-829C-1E1B34F8A7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2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5C16A-5438-44A6-A332-19A3D02BD86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" name="ZoneTexte 10"/>
          <p:cNvSpPr txBox="1">
            <a:spLocks noChangeArrowheads="1"/>
          </p:cNvSpPr>
          <p:nvPr userDrawn="1"/>
        </p:nvSpPr>
        <p:spPr bwMode="auto">
          <a:xfrm>
            <a:off x="5176029" y="6361113"/>
            <a:ext cx="7008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Roll  out</a:t>
            </a:r>
            <a:endParaRPr lang="fr-FR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ZoneTexte 14"/>
          <p:cNvSpPr txBox="1">
            <a:spLocks noChangeArrowheads="1"/>
          </p:cNvSpPr>
          <p:nvPr userDrawn="1"/>
        </p:nvSpPr>
        <p:spPr bwMode="auto">
          <a:xfrm>
            <a:off x="5802988" y="6524625"/>
            <a:ext cx="3898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800" dirty="0">
                <a:solidFill>
                  <a:schemeClr val="bg1"/>
                </a:solidFill>
                <a:latin typeface="Calibri" pitchFamily="34" charset="0"/>
              </a:rPr>
              <a:t>2013</a:t>
            </a:r>
          </a:p>
        </p:txBody>
      </p:sp>
      <p:sp>
        <p:nvSpPr>
          <p:cNvPr id="11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FE03F8F-3437-4D56-9AE4-806F275EC7C0}" type="slidenum">
              <a:rPr lang="fr-FR" sz="1400" smtClean="0">
                <a:solidFill>
                  <a:schemeClr val="bg1"/>
                </a:solidFill>
                <a:latin typeface="+mj-lt"/>
              </a:rPr>
              <a:pPr algn="r">
                <a:defRPr/>
              </a:pPr>
              <a:t>‹N°›</a:t>
            </a:fld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11D2E-A43F-4C65-98C7-3CBA4B6A241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" name="ZoneTexte 10"/>
          <p:cNvSpPr txBox="1">
            <a:spLocks noChangeArrowheads="1"/>
          </p:cNvSpPr>
          <p:nvPr userDrawn="1"/>
        </p:nvSpPr>
        <p:spPr bwMode="auto">
          <a:xfrm>
            <a:off x="5176029" y="6361113"/>
            <a:ext cx="7008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Roll  out</a:t>
            </a:r>
            <a:endParaRPr lang="fr-FR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ZoneTexte 14"/>
          <p:cNvSpPr txBox="1">
            <a:spLocks noChangeArrowheads="1"/>
          </p:cNvSpPr>
          <p:nvPr userDrawn="1"/>
        </p:nvSpPr>
        <p:spPr bwMode="auto">
          <a:xfrm>
            <a:off x="5802988" y="6524625"/>
            <a:ext cx="3898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800" dirty="0">
                <a:solidFill>
                  <a:schemeClr val="bg1"/>
                </a:solidFill>
                <a:latin typeface="Calibri" pitchFamily="34" charset="0"/>
              </a:rPr>
              <a:t>2013</a:t>
            </a:r>
          </a:p>
        </p:txBody>
      </p:sp>
      <p:sp>
        <p:nvSpPr>
          <p:cNvPr id="11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FE03F8F-3437-4D56-9AE4-806F275EC7C0}" type="slidenum">
              <a:rPr lang="fr-FR" sz="1400" smtClean="0">
                <a:solidFill>
                  <a:schemeClr val="bg1"/>
                </a:solidFill>
                <a:latin typeface="+mj-lt"/>
              </a:rPr>
              <a:pPr algn="r">
                <a:defRPr/>
              </a:pPr>
              <a:t>‹N°›</a:t>
            </a:fld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03F8F-3437-4D56-9AE4-806F275EC7C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8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1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7766-BD11-44FD-ACC9-7C4F4ADFB7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" name="ZoneTexte 10"/>
          <p:cNvSpPr txBox="1">
            <a:spLocks noChangeArrowheads="1"/>
          </p:cNvSpPr>
          <p:nvPr userDrawn="1"/>
        </p:nvSpPr>
        <p:spPr bwMode="auto">
          <a:xfrm>
            <a:off x="5176029" y="6361113"/>
            <a:ext cx="7008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solidFill>
                  <a:schemeClr val="bg1"/>
                </a:solidFill>
                <a:latin typeface="Calibri" pitchFamily="34" charset="0"/>
              </a:rPr>
              <a:t>Roll  out</a:t>
            </a:r>
          </a:p>
        </p:txBody>
      </p:sp>
      <p:sp>
        <p:nvSpPr>
          <p:cNvPr id="10" name="ZoneTexte 14"/>
          <p:cNvSpPr txBox="1">
            <a:spLocks noChangeArrowheads="1"/>
          </p:cNvSpPr>
          <p:nvPr userDrawn="1"/>
        </p:nvSpPr>
        <p:spPr bwMode="auto">
          <a:xfrm>
            <a:off x="5802988" y="6524625"/>
            <a:ext cx="3898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800" dirty="0">
                <a:solidFill>
                  <a:schemeClr val="bg1"/>
                </a:solidFill>
                <a:latin typeface="Calibri" pitchFamily="34" charset="0"/>
              </a:rPr>
              <a:t>2013</a:t>
            </a:r>
          </a:p>
        </p:txBody>
      </p:sp>
      <p:sp>
        <p:nvSpPr>
          <p:cNvPr id="11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FE03F8F-3437-4D56-9AE4-806F275EC7C0}" type="slidenum">
              <a:rPr lang="fr-FR" sz="1400" smtClean="0">
                <a:solidFill>
                  <a:schemeClr val="bg1"/>
                </a:solidFill>
                <a:latin typeface="+mj-lt"/>
              </a:rPr>
              <a:pPr algn="r">
                <a:defRPr/>
              </a:pPr>
              <a:t>‹N°›</a:t>
            </a:fld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2533D-0C9D-460A-B7D4-A4169AE5A6A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" name="ZoneTexte 10"/>
          <p:cNvSpPr txBox="1">
            <a:spLocks noChangeArrowheads="1"/>
          </p:cNvSpPr>
          <p:nvPr userDrawn="1"/>
        </p:nvSpPr>
        <p:spPr bwMode="auto">
          <a:xfrm>
            <a:off x="5176029" y="6361113"/>
            <a:ext cx="7008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solidFill>
                  <a:schemeClr val="bg1"/>
                </a:solidFill>
                <a:latin typeface="Calibri" pitchFamily="34" charset="0"/>
              </a:rPr>
              <a:t>Roll  out</a:t>
            </a:r>
          </a:p>
        </p:txBody>
      </p:sp>
      <p:sp>
        <p:nvSpPr>
          <p:cNvPr id="11" name="ZoneTexte 14"/>
          <p:cNvSpPr txBox="1">
            <a:spLocks noChangeArrowheads="1"/>
          </p:cNvSpPr>
          <p:nvPr userDrawn="1"/>
        </p:nvSpPr>
        <p:spPr bwMode="auto">
          <a:xfrm>
            <a:off x="5802988" y="6524625"/>
            <a:ext cx="3898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800" dirty="0">
                <a:solidFill>
                  <a:schemeClr val="bg1"/>
                </a:solidFill>
                <a:latin typeface="Calibri" pitchFamily="34" charset="0"/>
              </a:rPr>
              <a:t>2013</a:t>
            </a:r>
          </a:p>
        </p:txBody>
      </p:sp>
      <p:sp>
        <p:nvSpPr>
          <p:cNvPr id="12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FE03F8F-3437-4D56-9AE4-806F275EC7C0}" type="slidenum">
              <a:rPr lang="fr-FR" sz="1400" smtClean="0">
                <a:solidFill>
                  <a:schemeClr val="bg1"/>
                </a:solidFill>
                <a:latin typeface="+mj-lt"/>
              </a:rPr>
              <a:pPr algn="r">
                <a:defRPr/>
              </a:pPr>
              <a:t>‹N°›</a:t>
            </a:fld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CB159-8455-4F91-AE2F-869C2656DF0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1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4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6125D-6390-4F0F-8A2E-A330DD0091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E8C79-E3DE-4CA3-B82B-273E6ED7B6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10"/>
          <p:cNvSpPr txBox="1">
            <a:spLocks noChangeArrowheads="1"/>
          </p:cNvSpPr>
          <p:nvPr userDrawn="1"/>
        </p:nvSpPr>
        <p:spPr bwMode="auto">
          <a:xfrm>
            <a:off x="5176029" y="6361113"/>
            <a:ext cx="7008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Roll  out</a:t>
            </a:r>
            <a:endParaRPr lang="fr-FR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ZoneTexte 14"/>
          <p:cNvSpPr txBox="1">
            <a:spLocks noChangeArrowheads="1"/>
          </p:cNvSpPr>
          <p:nvPr userDrawn="1"/>
        </p:nvSpPr>
        <p:spPr bwMode="auto">
          <a:xfrm>
            <a:off x="5802988" y="6524625"/>
            <a:ext cx="3898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800" dirty="0">
                <a:solidFill>
                  <a:schemeClr val="bg1"/>
                </a:solidFill>
                <a:latin typeface="Calibri" pitchFamily="34" charset="0"/>
              </a:rPr>
              <a:t>2013</a:t>
            </a:r>
          </a:p>
        </p:txBody>
      </p:sp>
      <p:sp>
        <p:nvSpPr>
          <p:cNvPr id="9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FE03F8F-3437-4D56-9AE4-806F275EC7C0}" type="slidenum">
              <a:rPr lang="fr-FR" sz="1400" smtClean="0">
                <a:solidFill>
                  <a:schemeClr val="bg1"/>
                </a:solidFill>
                <a:latin typeface="+mj-lt"/>
              </a:rPr>
              <a:pPr algn="r">
                <a:defRPr/>
              </a:pPr>
              <a:t>‹N°›</a:t>
            </a:fld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FCE0F-649E-42A9-9525-8871FD601B7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" name="ZoneTexte 10"/>
          <p:cNvSpPr txBox="1">
            <a:spLocks noChangeArrowheads="1"/>
          </p:cNvSpPr>
          <p:nvPr userDrawn="1"/>
        </p:nvSpPr>
        <p:spPr bwMode="auto">
          <a:xfrm>
            <a:off x="5176029" y="6361113"/>
            <a:ext cx="7008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Roll  out</a:t>
            </a:r>
            <a:endParaRPr lang="fr-FR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ZoneTexte 14"/>
          <p:cNvSpPr txBox="1">
            <a:spLocks noChangeArrowheads="1"/>
          </p:cNvSpPr>
          <p:nvPr userDrawn="1"/>
        </p:nvSpPr>
        <p:spPr bwMode="auto">
          <a:xfrm>
            <a:off x="5802988" y="6524625"/>
            <a:ext cx="3898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800" dirty="0">
                <a:solidFill>
                  <a:schemeClr val="bg1"/>
                </a:solidFill>
                <a:latin typeface="Calibri" pitchFamily="34" charset="0"/>
              </a:rPr>
              <a:t>2013</a:t>
            </a:r>
          </a:p>
        </p:txBody>
      </p:sp>
      <p:sp>
        <p:nvSpPr>
          <p:cNvPr id="12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FE03F8F-3437-4D56-9AE4-806F275EC7C0}" type="slidenum">
              <a:rPr lang="fr-FR" sz="1400" smtClean="0">
                <a:solidFill>
                  <a:schemeClr val="bg1"/>
                </a:solidFill>
                <a:latin typeface="+mj-lt"/>
              </a:rPr>
              <a:pPr algn="r">
                <a:defRPr/>
              </a:pPr>
              <a:t>‹N°›</a:t>
            </a:fld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3861F-9F69-4F7E-B9FA-661E4DA00F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Rectangle 12"/>
          <p:cNvSpPr/>
          <p:nvPr userDrawn="1"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" name="ZoneTexte 10"/>
          <p:cNvSpPr txBox="1">
            <a:spLocks noChangeArrowheads="1"/>
          </p:cNvSpPr>
          <p:nvPr userDrawn="1"/>
        </p:nvSpPr>
        <p:spPr bwMode="auto">
          <a:xfrm>
            <a:off x="5176029" y="6361113"/>
            <a:ext cx="7008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solidFill>
                  <a:schemeClr val="bg1"/>
                </a:solidFill>
                <a:latin typeface="Calibri" pitchFamily="34" charset="0"/>
              </a:rPr>
              <a:t>Roll  out</a:t>
            </a:r>
          </a:p>
        </p:txBody>
      </p:sp>
      <p:sp>
        <p:nvSpPr>
          <p:cNvPr id="11" name="ZoneTexte 14"/>
          <p:cNvSpPr txBox="1">
            <a:spLocks noChangeArrowheads="1"/>
          </p:cNvSpPr>
          <p:nvPr userDrawn="1"/>
        </p:nvSpPr>
        <p:spPr bwMode="auto">
          <a:xfrm>
            <a:off x="5802988" y="6524625"/>
            <a:ext cx="3898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800" dirty="0">
                <a:solidFill>
                  <a:schemeClr val="bg1"/>
                </a:solidFill>
                <a:latin typeface="Calibri" pitchFamily="34" charset="0"/>
              </a:rPr>
              <a:t>2013</a:t>
            </a:r>
          </a:p>
        </p:txBody>
      </p:sp>
      <p:sp>
        <p:nvSpPr>
          <p:cNvPr id="12" name="Espace réservé du numéro de diapositive 1"/>
          <p:cNvSpPr txBox="1">
            <a:spLocks/>
          </p:cNvSpPr>
          <p:nvPr userDrawn="1"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FE03F8F-3437-4D56-9AE4-806F275EC7C0}" type="slidenum">
              <a:rPr lang="fr-FR" sz="1400" smtClean="0">
                <a:solidFill>
                  <a:schemeClr val="bg1"/>
                </a:solidFill>
                <a:latin typeface="+mj-lt"/>
              </a:rPr>
              <a:pPr algn="r">
                <a:defRPr/>
              </a:pPr>
              <a:t>‹N°›</a:t>
            </a:fld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6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200775"/>
            <a:ext cx="9144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Cut off Document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DBA16A-2CB7-4BF2-89BA-190E25E98D2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12"/>
          <p:cNvSpPr/>
          <p:nvPr/>
        </p:nvSpPr>
        <p:spPr>
          <a:xfrm>
            <a:off x="0" y="425450"/>
            <a:ext cx="107950" cy="190500"/>
          </a:xfrm>
          <a:prstGeom prst="rect">
            <a:avLst/>
          </a:prstGeom>
          <a:solidFill>
            <a:srgbClr val="003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" name="Espace réservé du numéro de diapositive 1"/>
          <p:cNvSpPr txBox="1">
            <a:spLocks/>
          </p:cNvSpPr>
          <p:nvPr/>
        </p:nvSpPr>
        <p:spPr>
          <a:xfrm>
            <a:off x="6705600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FE03F8F-3437-4D56-9AE4-806F275EC7C0}" type="slidenum">
              <a:rPr lang="fr-FR" sz="1400" smtClean="0">
                <a:solidFill>
                  <a:schemeClr val="bg1"/>
                </a:solidFill>
                <a:latin typeface="+mj-lt"/>
              </a:rPr>
              <a:pPr algn="r">
                <a:defRPr/>
              </a:pPr>
              <a:t>‹N°›</a:t>
            </a:fld>
            <a:endParaRPr lang="fr-FR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ite.cma-cgm.com/sites/HODOC/SitePages/HO%20Documentation%20Portal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5"/>
          <p:cNvSpPr txBox="1"/>
          <p:nvPr/>
        </p:nvSpPr>
        <p:spPr>
          <a:xfrm>
            <a:off x="107504" y="284163"/>
            <a:ext cx="4884222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rgbClr val="00457C"/>
                </a:solidFill>
                <a:latin typeface="+mj-lt"/>
              </a:rPr>
              <a:t>HO DOC Team Site – How to subscribe?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6605" y="1358042"/>
            <a:ext cx="8928992" cy="1577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Go to HO DOC </a:t>
            </a:r>
            <a:r>
              <a:rPr lang="en-US" sz="2000" dirty="0" err="1">
                <a:solidFill>
                  <a:srgbClr val="13487C"/>
                </a:solidFill>
                <a:latin typeface="+mn-lt"/>
                <a:ea typeface="PMingLiU" pitchFamily="18" charset="-120"/>
              </a:rPr>
              <a:t>Sharepoint</a:t>
            </a:r>
            <a:r>
              <a:rPr lang="en-US" sz="2000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 page: </a:t>
            </a:r>
          </a:p>
          <a:p>
            <a:r>
              <a:rPr lang="en-US" sz="1600" dirty="0">
                <a:solidFill>
                  <a:srgbClr val="13487C"/>
                </a:solidFill>
                <a:latin typeface="+mn-lt"/>
                <a:ea typeface="PMingLiU" pitchFamily="18" charset="-120"/>
                <a:hlinkClick r:id="rId3"/>
              </a:rPr>
              <a:t>https://teamsite.cma-cgm.com/sites/HODOC/SitePages/HO%20Documentation%20Portal.aspx</a:t>
            </a:r>
            <a:endParaRPr lang="en-US" sz="16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r>
              <a:rPr lang="en-US" sz="2000" dirty="0"/>
              <a:t> </a:t>
            </a:r>
          </a:p>
          <a:p>
            <a:pPr>
              <a:spcBef>
                <a:spcPts val="0"/>
              </a:spcBef>
              <a:buClr>
                <a:srgbClr val="FF0000"/>
              </a:buClr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>
              <a:spcBef>
                <a:spcPts val="0"/>
              </a:spcBef>
              <a:buClr>
                <a:srgbClr val="FF0000"/>
              </a:buClr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 marL="228600" indent="-228600">
              <a:lnSpc>
                <a:spcPts val="1500"/>
              </a:lnSpc>
              <a:spcBef>
                <a:spcPts val="0"/>
              </a:spcBef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</p:txBody>
      </p:sp>
      <p:pic>
        <p:nvPicPr>
          <p:cNvPr id="9" name="Picture 4" descr="Next Steps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24" y="72008"/>
            <a:ext cx="169168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latshållare för sidfot 1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HO Documentation team</a:t>
            </a:r>
            <a:endParaRPr lang="fr-FR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146719"/>
            <a:ext cx="4277010" cy="388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7804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5"/>
          <p:cNvSpPr txBox="1"/>
          <p:nvPr/>
        </p:nvSpPr>
        <p:spPr>
          <a:xfrm>
            <a:off x="107504" y="284163"/>
            <a:ext cx="4863383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rgbClr val="00457C"/>
                </a:solidFill>
                <a:latin typeface="+mj-lt"/>
              </a:rPr>
              <a:t>HO DOC Team Sites – How to subscribe?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504" y="1075561"/>
            <a:ext cx="8928992" cy="80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Click on “PAGE” – “Alert me” option on the top bar menu</a:t>
            </a:r>
            <a:endParaRPr lang="fr-FR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>
              <a:spcBef>
                <a:spcPts val="0"/>
              </a:spcBef>
              <a:buClr>
                <a:srgbClr val="FF0000"/>
              </a:buClr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 marL="228600" indent="-228600">
              <a:lnSpc>
                <a:spcPts val="1500"/>
              </a:lnSpc>
              <a:spcBef>
                <a:spcPts val="0"/>
              </a:spcBef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</p:txBody>
      </p:sp>
      <p:pic>
        <p:nvPicPr>
          <p:cNvPr id="9" name="Picture 4" descr="Next Step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24" y="72008"/>
            <a:ext cx="169168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latshållare för sidfot 1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HO Documentation team</a:t>
            </a:r>
            <a:endParaRPr lang="fr-FR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A285D84-7D94-477A-A323-AFB61B52C0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1479517"/>
            <a:ext cx="7553325" cy="235267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F0CD209-2C09-4DEA-9CC3-4A6B0B1579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5936" y="4301781"/>
            <a:ext cx="4686300" cy="16097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F9C9CC8-F078-49A4-916D-FCF758C35513}"/>
              </a:ext>
            </a:extLst>
          </p:cNvPr>
          <p:cNvSpPr txBox="1"/>
          <p:nvPr/>
        </p:nvSpPr>
        <p:spPr>
          <a:xfrm>
            <a:off x="251520" y="4581128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3487C"/>
                </a:solidFill>
                <a:ea typeface="PMingLiU" pitchFamily="18" charset="-120"/>
              </a:rPr>
              <a:t>Select  option - “Manage my Alerts”</a:t>
            </a:r>
            <a:endParaRPr lang="fr-FR" dirty="0">
              <a:solidFill>
                <a:srgbClr val="13487C"/>
              </a:solidFill>
              <a:ea typeface="PMingLiU" pitchFamily="18" charset="-12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0766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5"/>
          <p:cNvSpPr txBox="1"/>
          <p:nvPr/>
        </p:nvSpPr>
        <p:spPr>
          <a:xfrm>
            <a:off x="107504" y="284163"/>
            <a:ext cx="4863383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rgbClr val="00457C"/>
                </a:solidFill>
                <a:latin typeface="+mj-lt"/>
              </a:rPr>
              <a:t>HO DOC Team Sites – How to subscribe?</a:t>
            </a:r>
          </a:p>
        </p:txBody>
      </p:sp>
      <p:pic>
        <p:nvPicPr>
          <p:cNvPr id="9" name="Picture 4" descr="Next Step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24" y="72008"/>
            <a:ext cx="169168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latshållare för sidfot 1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HO Documentation team</a:t>
            </a:r>
            <a:endParaRPr lang="fr-FR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35620C3-2E5B-49EE-B96F-2A1DB8B9F3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317" y="2216282"/>
            <a:ext cx="3111228" cy="338437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13" name="Rectangle 3">
            <a:extLst>
              <a:ext uri="{FF2B5EF4-FFF2-40B4-BE49-F238E27FC236}">
                <a16:creationId xmlns:a16="http://schemas.microsoft.com/office/drawing/2014/main" id="{468AAA76-0AD4-4EE9-94CE-D61477E65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104" y="1462163"/>
            <a:ext cx="4184896" cy="142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Click on-  “Add Alert”</a:t>
            </a:r>
            <a:endParaRPr lang="fr-FR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altLang="zh-TW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 marL="228600" indent="-228600">
              <a:lnSpc>
                <a:spcPts val="1500"/>
              </a:lnSpc>
              <a:spcBef>
                <a:spcPts val="0"/>
              </a:spcBef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</p:txBody>
      </p:sp>
      <p:graphicFrame>
        <p:nvGraphicFramePr>
          <p:cNvPr id="12" name="Diagramme 11">
            <a:extLst>
              <a:ext uri="{FF2B5EF4-FFF2-40B4-BE49-F238E27FC236}">
                <a16:creationId xmlns:a16="http://schemas.microsoft.com/office/drawing/2014/main" id="{FFA5EA73-2051-49C9-8CC7-59B6EC197E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9720983"/>
              </p:ext>
            </p:extLst>
          </p:nvPr>
        </p:nvGraphicFramePr>
        <p:xfrm>
          <a:off x="1619672" y="817548"/>
          <a:ext cx="513386" cy="52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3B00DB23-1C84-4B8F-9C50-B292B14903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23928" y="2216282"/>
            <a:ext cx="4863083" cy="338437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3AA9763F-E495-4D37-BC4B-4D66A43F8034}"/>
              </a:ext>
            </a:extLst>
          </p:cNvPr>
          <p:cNvSpPr txBox="1"/>
          <p:nvPr/>
        </p:nvSpPr>
        <p:spPr>
          <a:xfrm>
            <a:off x="4211960" y="1445052"/>
            <a:ext cx="5148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13487C"/>
                </a:solidFill>
                <a:latin typeface="+mj-lt"/>
                <a:ea typeface="PMingLiU" pitchFamily="18" charset="-120"/>
              </a:rPr>
              <a:t>A </a:t>
            </a:r>
            <a:r>
              <a:rPr lang="fr-FR" dirty="0" err="1">
                <a:solidFill>
                  <a:srgbClr val="13487C"/>
                </a:solidFill>
                <a:latin typeface="+mj-lt"/>
                <a:ea typeface="PMingLiU" pitchFamily="18" charset="-120"/>
              </a:rPr>
              <a:t>list</a:t>
            </a:r>
            <a:r>
              <a:rPr lang="fr-FR" dirty="0">
                <a:solidFill>
                  <a:srgbClr val="13487C"/>
                </a:solidFill>
                <a:latin typeface="+mj-lt"/>
                <a:ea typeface="PMingLiU" pitchFamily="18" charset="-120"/>
              </a:rPr>
              <a:t>  </a:t>
            </a:r>
            <a:r>
              <a:rPr lang="fr-FR" dirty="0" err="1">
                <a:solidFill>
                  <a:srgbClr val="13487C"/>
                </a:solidFill>
                <a:latin typeface="+mj-lt"/>
                <a:ea typeface="PMingLiU" pitchFamily="18" charset="-120"/>
              </a:rPr>
              <a:t>will</a:t>
            </a:r>
            <a:r>
              <a:rPr lang="fr-FR" dirty="0">
                <a:solidFill>
                  <a:srgbClr val="13487C"/>
                </a:solidFill>
                <a:latin typeface="+mj-lt"/>
                <a:ea typeface="PMingLiU" pitchFamily="18" charset="-120"/>
              </a:rPr>
              <a:t> </a:t>
            </a:r>
            <a:r>
              <a:rPr lang="fr-FR" dirty="0" err="1">
                <a:solidFill>
                  <a:srgbClr val="13487C"/>
                </a:solidFill>
                <a:latin typeface="+mj-lt"/>
                <a:ea typeface="PMingLiU" pitchFamily="18" charset="-120"/>
              </a:rPr>
              <a:t>be</a:t>
            </a:r>
            <a:r>
              <a:rPr lang="fr-FR" dirty="0">
                <a:solidFill>
                  <a:srgbClr val="13487C"/>
                </a:solidFill>
                <a:latin typeface="+mj-lt"/>
                <a:ea typeface="PMingLiU" pitchFamily="18" charset="-120"/>
              </a:rPr>
              <a:t> </a:t>
            </a:r>
            <a:r>
              <a:rPr lang="fr-FR" dirty="0" err="1">
                <a:solidFill>
                  <a:srgbClr val="13487C"/>
                </a:solidFill>
                <a:latin typeface="+mj-lt"/>
                <a:ea typeface="PMingLiU" pitchFamily="18" charset="-120"/>
              </a:rPr>
              <a:t>displayed</a:t>
            </a:r>
            <a:endParaRPr lang="fr-FR" dirty="0">
              <a:solidFill>
                <a:srgbClr val="13487C"/>
              </a:solidFill>
              <a:latin typeface="+mj-lt"/>
              <a:ea typeface="PMingLiU" pitchFamily="18" charset="-12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654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5"/>
          <p:cNvSpPr txBox="1"/>
          <p:nvPr/>
        </p:nvSpPr>
        <p:spPr>
          <a:xfrm>
            <a:off x="107504" y="284163"/>
            <a:ext cx="4863383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rgbClr val="00457C"/>
                </a:solidFill>
                <a:latin typeface="+mj-lt"/>
              </a:rPr>
              <a:t>HO DOC Team Sites – How to subscribe?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36898" y="1340768"/>
            <a:ext cx="8928992" cy="111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Select  the one for which you want to receive alerts </a:t>
            </a:r>
            <a:r>
              <a:rPr lang="en-US" sz="1400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(only 1 selection possible at a time)</a:t>
            </a:r>
          </a:p>
          <a:p>
            <a:r>
              <a:rPr lang="en-US" altLang="zh-TW" sz="2000" dirty="0" err="1">
                <a:solidFill>
                  <a:srgbClr val="13487C"/>
                </a:solidFill>
                <a:latin typeface="+mn-lt"/>
                <a:ea typeface="PMingLiU" pitchFamily="18" charset="-120"/>
              </a:rPr>
              <a:t>Ie</a:t>
            </a:r>
            <a:r>
              <a:rPr lang="en-US" altLang="zh-TW" sz="2000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: “General Procedures”</a:t>
            </a:r>
          </a:p>
          <a:p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 marL="228600" indent="-228600">
              <a:lnSpc>
                <a:spcPts val="1500"/>
              </a:lnSpc>
              <a:spcBef>
                <a:spcPts val="0"/>
              </a:spcBef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</p:txBody>
      </p:sp>
      <p:pic>
        <p:nvPicPr>
          <p:cNvPr id="9" name="Picture 4" descr="Next Step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24" y="72008"/>
            <a:ext cx="169168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latshållare för sidfot 1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HO Documentation team</a:t>
            </a:r>
            <a:endParaRPr lang="fr-FR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FC27A53-887A-4E8C-9A17-DEC31AC0AA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450" y="2204864"/>
            <a:ext cx="6487378" cy="243891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0427917-DF25-4B97-85C0-D39E5C9044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9172" y="4797152"/>
            <a:ext cx="2485147" cy="997175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4C393B9C-A466-4DFA-9250-ED6402131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5115530"/>
            <a:ext cx="4680520" cy="80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Then click on Next (at the bottom right)</a:t>
            </a:r>
            <a:endParaRPr lang="en-US" altLang="zh-TW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 marL="228600" indent="-228600">
              <a:lnSpc>
                <a:spcPts val="1500"/>
              </a:lnSpc>
              <a:spcBef>
                <a:spcPts val="0"/>
              </a:spcBef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3879EB51-220E-42E6-9647-2B3BE3340AD0}"/>
              </a:ext>
            </a:extLst>
          </p:cNvPr>
          <p:cNvGrpSpPr/>
          <p:nvPr/>
        </p:nvGrpSpPr>
        <p:grpSpPr>
          <a:xfrm>
            <a:off x="395536" y="827382"/>
            <a:ext cx="513386" cy="513386"/>
            <a:chOff x="0" y="9834"/>
            <a:chExt cx="513386" cy="513386"/>
          </a:xfrm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753AEC87-AB14-4073-82F5-9DF7B8A16EB4}"/>
                </a:ext>
              </a:extLst>
            </p:cNvPr>
            <p:cNvSpPr/>
            <p:nvPr/>
          </p:nvSpPr>
          <p:spPr>
            <a:xfrm>
              <a:off x="0" y="9834"/>
              <a:ext cx="513386" cy="51338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Ellipse 4">
              <a:extLst>
                <a:ext uri="{FF2B5EF4-FFF2-40B4-BE49-F238E27FC236}">
                  <a16:creationId xmlns:a16="http://schemas.microsoft.com/office/drawing/2014/main" id="{5802FF23-8D5D-4482-B551-DF3F6FFB9C26}"/>
                </a:ext>
              </a:extLst>
            </p:cNvPr>
            <p:cNvSpPr txBox="1"/>
            <p:nvPr/>
          </p:nvSpPr>
          <p:spPr>
            <a:xfrm>
              <a:off x="75184" y="85018"/>
              <a:ext cx="363018" cy="3630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" tIns="27940" rIns="27940" bIns="27940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200" b="1" kern="12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997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5"/>
          <p:cNvSpPr txBox="1"/>
          <p:nvPr/>
        </p:nvSpPr>
        <p:spPr>
          <a:xfrm>
            <a:off x="107504" y="284163"/>
            <a:ext cx="4863383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rgbClr val="00457C"/>
                </a:solidFill>
                <a:latin typeface="+mj-lt"/>
              </a:rPr>
              <a:t>HO DOC Team Sites – How to subscribe?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36307" y="706388"/>
            <a:ext cx="6019869" cy="142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Set up the parameters according to your preference:</a:t>
            </a:r>
            <a:endParaRPr lang="fr-FR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altLang="zh-TW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 marL="228600" indent="-228600">
              <a:lnSpc>
                <a:spcPts val="1500"/>
              </a:lnSpc>
              <a:spcBef>
                <a:spcPts val="0"/>
              </a:spcBef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</p:txBody>
      </p:sp>
      <p:pic>
        <p:nvPicPr>
          <p:cNvPr id="9" name="Picture 4" descr="Next Step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24" y="72008"/>
            <a:ext cx="169168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latshållare för sidfot 1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HO Documentation team</a:t>
            </a:r>
            <a:endParaRPr lang="fr-FR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3A0A5EC-0FFC-41DF-A612-FC1012C99F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912" y="1159260"/>
            <a:ext cx="6035760" cy="5016406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CEAA5DE-A426-4875-9BD1-89022A4215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4777" y="5445224"/>
            <a:ext cx="1367668" cy="487330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CA32ECBE-0C5B-43A3-AE88-EE6C6D0F3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6265" y="4977155"/>
            <a:ext cx="2347461" cy="142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And click on OK</a:t>
            </a:r>
            <a:endParaRPr lang="fr-FR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altLang="zh-TW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 marL="228600" indent="-228600">
              <a:lnSpc>
                <a:spcPts val="1500"/>
              </a:lnSpc>
              <a:spcBef>
                <a:spcPts val="0"/>
              </a:spcBef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E8CC5C6C-6BE7-4F08-AF91-5A147393E888}"/>
              </a:ext>
            </a:extLst>
          </p:cNvPr>
          <p:cNvGrpSpPr/>
          <p:nvPr/>
        </p:nvGrpSpPr>
        <p:grpSpPr>
          <a:xfrm>
            <a:off x="6845628" y="1084075"/>
            <a:ext cx="513386" cy="513386"/>
            <a:chOff x="0" y="9834"/>
            <a:chExt cx="513386" cy="513386"/>
          </a:xfrm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5A860590-21DA-4991-AE97-79566D079676}"/>
                </a:ext>
              </a:extLst>
            </p:cNvPr>
            <p:cNvSpPr/>
            <p:nvPr/>
          </p:nvSpPr>
          <p:spPr>
            <a:xfrm>
              <a:off x="0" y="9834"/>
              <a:ext cx="513386" cy="51338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Ellipse 4">
              <a:extLst>
                <a:ext uri="{FF2B5EF4-FFF2-40B4-BE49-F238E27FC236}">
                  <a16:creationId xmlns:a16="http://schemas.microsoft.com/office/drawing/2014/main" id="{4FDAD155-2FF1-44FA-9E4F-2D71F9A08E01}"/>
                </a:ext>
              </a:extLst>
            </p:cNvPr>
            <p:cNvSpPr txBox="1"/>
            <p:nvPr/>
          </p:nvSpPr>
          <p:spPr>
            <a:xfrm>
              <a:off x="75184" y="85018"/>
              <a:ext cx="363018" cy="3630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" tIns="27940" rIns="27940" bIns="27940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200" b="1" dirty="0"/>
                <a:t>3</a:t>
              </a:r>
              <a:endParaRPr lang="fr-FR" sz="22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75910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5"/>
          <p:cNvSpPr txBox="1"/>
          <p:nvPr/>
        </p:nvSpPr>
        <p:spPr>
          <a:xfrm>
            <a:off x="107504" y="284163"/>
            <a:ext cx="4863383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rgbClr val="00457C"/>
                </a:solidFill>
                <a:latin typeface="+mj-lt"/>
              </a:rPr>
              <a:t>HO DOC Team Sites – How to subscribe?</a:t>
            </a:r>
          </a:p>
        </p:txBody>
      </p:sp>
      <p:pic>
        <p:nvPicPr>
          <p:cNvPr id="9" name="Picture 4" descr="Next Step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24" y="72008"/>
            <a:ext cx="169168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latshållare för sidfot 1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HO Documentation team</a:t>
            </a:r>
            <a:endParaRPr lang="fr-FR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6447F31-8BA1-453F-9137-4BC52C4EAAC2}"/>
              </a:ext>
            </a:extLst>
          </p:cNvPr>
          <p:cNvSpPr txBox="1"/>
          <p:nvPr/>
        </p:nvSpPr>
        <p:spPr>
          <a:xfrm>
            <a:off x="419131" y="122000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>
                <a:solidFill>
                  <a:srgbClr val="13487C"/>
                </a:solidFill>
                <a:latin typeface="+mn-lt"/>
              </a:rPr>
              <a:t>Repeat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the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same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operation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for all pages for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which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you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want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to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receive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an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alert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.</a:t>
            </a:r>
          </a:p>
          <a:p>
            <a:r>
              <a:rPr lang="fr-FR" dirty="0" err="1">
                <a:solidFill>
                  <a:srgbClr val="13487C"/>
                </a:solidFill>
                <a:latin typeface="+mn-lt"/>
              </a:rPr>
              <a:t>We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recommend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to set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alerts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on all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below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</a:t>
            </a:r>
            <a:r>
              <a:rPr lang="fr-FR" dirty="0" err="1">
                <a:solidFill>
                  <a:srgbClr val="13487C"/>
                </a:solidFill>
                <a:latin typeface="+mn-lt"/>
              </a:rPr>
              <a:t>listed</a:t>
            </a:r>
            <a:r>
              <a:rPr lang="fr-FR" dirty="0">
                <a:solidFill>
                  <a:srgbClr val="13487C"/>
                </a:solidFill>
                <a:latin typeface="+mn-lt"/>
              </a:rPr>
              <a:t> items: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F73901C1-0FB9-492B-84E8-6BDBE7DFA6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2215913"/>
            <a:ext cx="3400425" cy="23622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088D9318-113F-4B2E-9A3F-B15C5FAEBD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9869" y="2196846"/>
            <a:ext cx="3495675" cy="43815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62FFD899-6594-483F-A9B8-E33E60D263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6524" y="2581250"/>
            <a:ext cx="3209925" cy="51435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D6971EFB-110D-4235-80D0-CCA0A64056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69869" y="3017625"/>
            <a:ext cx="2009775" cy="52387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9E4B7FFE-76CC-4D83-BD41-A14E18A4E5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16524" y="3627310"/>
            <a:ext cx="24003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9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5"/>
          <p:cNvSpPr txBox="1"/>
          <p:nvPr/>
        </p:nvSpPr>
        <p:spPr>
          <a:xfrm>
            <a:off x="107504" y="284163"/>
            <a:ext cx="4863383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rgbClr val="00457C"/>
                </a:solidFill>
                <a:latin typeface="+mj-lt"/>
              </a:rPr>
              <a:t>HO DOC Team Sites – How to subscribe?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36306" y="908720"/>
            <a:ext cx="6999990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You will receive an e-mail automatically from </a:t>
            </a:r>
            <a:r>
              <a:rPr lang="en-US" dirty="0" err="1">
                <a:solidFill>
                  <a:srgbClr val="13487C"/>
                </a:solidFill>
                <a:latin typeface="+mn-lt"/>
                <a:ea typeface="PMingLiU" pitchFamily="18" charset="-120"/>
              </a:rPr>
              <a:t>Sharepoint</a:t>
            </a:r>
            <a:r>
              <a:rPr lang="en-US" dirty="0">
                <a:solidFill>
                  <a:srgbClr val="13487C"/>
                </a:solidFill>
                <a:latin typeface="+mn-lt"/>
                <a:ea typeface="PMingLiU" pitchFamily="18" charset="-120"/>
              </a:rPr>
              <a:t>, alerting you for  procedures updates. </a:t>
            </a:r>
          </a:p>
          <a:p>
            <a:endParaRPr lang="en-US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endParaRPr lang="fr-FR" sz="20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>
              <a:spcBef>
                <a:spcPts val="0"/>
              </a:spcBef>
              <a:buClr>
                <a:srgbClr val="FF0000"/>
              </a:buClr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  <a:p>
            <a:pPr marL="228600" indent="-228600">
              <a:lnSpc>
                <a:spcPts val="1500"/>
              </a:lnSpc>
              <a:spcBef>
                <a:spcPts val="0"/>
              </a:spcBef>
            </a:pPr>
            <a:endParaRPr lang="en-US" altLang="zh-TW" sz="1400" dirty="0">
              <a:solidFill>
                <a:srgbClr val="13487C"/>
              </a:solidFill>
              <a:latin typeface="+mn-lt"/>
              <a:ea typeface="PMingLiU" pitchFamily="18" charset="-120"/>
            </a:endParaRPr>
          </a:p>
        </p:txBody>
      </p:sp>
      <p:pic>
        <p:nvPicPr>
          <p:cNvPr id="9" name="Picture 4" descr="Next Step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24" y="72008"/>
            <a:ext cx="169168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latshållare för sidfot 1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HO Documentation team</a:t>
            </a:r>
            <a:endParaRPr lang="fr-FR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19"/>
          <a:stretch/>
        </p:blipFill>
        <p:spPr bwMode="auto">
          <a:xfrm>
            <a:off x="827584" y="1904010"/>
            <a:ext cx="6655283" cy="3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7920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5871</TotalTime>
  <Words>247</Words>
  <Application>Microsoft Office PowerPoint</Application>
  <PresentationFormat>Affichage à l'écran (4:3)</PresentationFormat>
  <Paragraphs>48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PMingLiU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REGIS Bastien</dc:creator>
  <cp:lastModifiedBy>FANCHON Frederique</cp:lastModifiedBy>
  <cp:revision>2537</cp:revision>
  <cp:lastPrinted>2013-10-17T08:36:26Z</cp:lastPrinted>
  <dcterms:created xsi:type="dcterms:W3CDTF">2011-08-24T07:52:32Z</dcterms:created>
  <dcterms:modified xsi:type="dcterms:W3CDTF">2018-07-16T16:47:45Z</dcterms:modified>
</cp:coreProperties>
</file>